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9" r:id="rId6"/>
    <p:sldId id="31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/>
              <a:t>Genesis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Synthetic Data Generation using GenAI</a:t>
            </a:r>
          </a:p>
          <a:p>
            <a:r>
              <a:rPr lang="en-US" sz="1400" dirty="0"/>
              <a:t>Ravi Yogesh | Sudharshana VP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A6452-5B5A-4BB6-98B4-07F132BFA970}"/>
              </a:ext>
            </a:extLst>
          </p:cNvPr>
          <p:cNvSpPr txBox="1">
            <a:spLocks/>
          </p:cNvSpPr>
          <p:nvPr/>
        </p:nvSpPr>
        <p:spPr>
          <a:xfrm>
            <a:off x="308715" y="521495"/>
            <a:ext cx="10974478" cy="127374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Problem:</a:t>
            </a:r>
          </a:p>
          <a:p>
            <a:endParaRPr lang="en-US" sz="1800" dirty="0"/>
          </a:p>
          <a:p>
            <a:r>
              <a:rPr lang="en-US" sz="1800" dirty="0"/>
              <a:t>Lack of real world/synthetic data  to simulate/validate new features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069A39E-DDD1-4732-8A19-4C044D4672B8}"/>
              </a:ext>
            </a:extLst>
          </p:cNvPr>
          <p:cNvSpPr txBox="1">
            <a:spLocks/>
          </p:cNvSpPr>
          <p:nvPr/>
        </p:nvSpPr>
        <p:spPr>
          <a:xfrm>
            <a:off x="308715" y="4776801"/>
            <a:ext cx="10907366" cy="1715589"/>
          </a:xfrm>
          <a:prstGeom prst="rect">
            <a:avLst/>
          </a:prstGeom>
        </p:spPr>
        <p:txBody>
          <a:bodyPr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Implementation:</a:t>
            </a:r>
          </a:p>
          <a:p>
            <a:r>
              <a:rPr lang="en-US" dirty="0"/>
              <a:t> </a:t>
            </a:r>
          </a:p>
          <a:p>
            <a:r>
              <a:rPr lang="en-US" sz="1900" dirty="0"/>
              <a:t>Streamlit webapp driven by curated prompts  being fed to Gemini 1.5 Pro LLM in the backend</a:t>
            </a:r>
          </a:p>
          <a:p>
            <a:r>
              <a:rPr lang="en-US" dirty="0"/>
              <a:t>  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7000290-CDD7-4926-9CBB-31C003A9106D}"/>
              </a:ext>
            </a:extLst>
          </p:cNvPr>
          <p:cNvSpPr txBox="1">
            <a:spLocks/>
          </p:cNvSpPr>
          <p:nvPr/>
        </p:nvSpPr>
        <p:spPr>
          <a:xfrm>
            <a:off x="308715" y="2126569"/>
            <a:ext cx="11200980" cy="509912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/>
              <a:t>Solution: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Use Generative Capabilities of Language Models to create meaningful synthetic data and cover possible corner cases,  where real-world data is sparse and manually intensive to create/prone to human errors otherwise. 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9352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EA646-3062-4114-B3A2-0952E82491FB}"/>
              </a:ext>
            </a:extLst>
          </p:cNvPr>
          <p:cNvSpPr txBox="1">
            <a:spLocks/>
          </p:cNvSpPr>
          <p:nvPr/>
        </p:nvSpPr>
        <p:spPr>
          <a:xfrm>
            <a:off x="275159" y="294993"/>
            <a:ext cx="10974478" cy="127374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Demo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3" name="Genesis_DemoVideo">
            <a:hlinkClick r:id="" action="ppaction://media"/>
            <a:extLst>
              <a:ext uri="{FF2B5EF4-FFF2-40B4-BE49-F238E27FC236}">
                <a16:creationId xmlns:a16="http://schemas.microsoft.com/office/drawing/2014/main" id="{6FB05E23-994F-4191-A3D6-395C7DFEE6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827" y="1023458"/>
            <a:ext cx="11055756" cy="536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5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9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{544BFCC3-7A46-4478-96DC-18691A5CF6D1}tf11437505_win32</Template>
  <TotalTime>29</TotalTime>
  <Words>83</Words>
  <Application>Microsoft Office PowerPoint</Application>
  <PresentationFormat>Widescreen</PresentationFormat>
  <Paragraphs>13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Georgia Pro Cond Light</vt:lpstr>
      <vt:lpstr>Speak Pro</vt:lpstr>
      <vt:lpstr>RetrospectVTI</vt:lpstr>
      <vt:lpstr>Genesis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Genesis</dc:title>
  <dc:creator>quartzap</dc:creator>
  <cp:lastModifiedBy>quartzap</cp:lastModifiedBy>
  <cp:revision>2</cp:revision>
  <dcterms:created xsi:type="dcterms:W3CDTF">2024-05-07T17:29:50Z</dcterms:created>
  <dcterms:modified xsi:type="dcterms:W3CDTF">2024-05-07T18:06:45Z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